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1" d="100"/>
          <a:sy n="91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0"/>
            <a:ext cx="11991278" cy="158347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79141" y="1918010"/>
            <a:ext cx="11812859" cy="3367668"/>
          </a:xfrm>
        </p:spPr>
        <p:txBody>
          <a:bodyPr/>
          <a:lstStyle/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Международният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книгообмен по примера на Централна библиотека на БАН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20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0"/>
            <a:ext cx="11991278" cy="15834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25698" y="4804135"/>
            <a:ext cx="6096000" cy="12195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Веселина Георгиева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vessiyp@yahoo.com</a:t>
            </a:r>
            <a:endParaRPr lang="bg-BG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3249" y="2790107"/>
            <a:ext cx="10504449" cy="125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XXXІ</a:t>
            </a:r>
            <a:r>
              <a:rPr lang="en-US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bg-BG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Национална </a:t>
            </a:r>
            <a:r>
              <a:rPr lang="bg-BG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</a:t>
            </a:r>
            <a:r>
              <a:rPr lang="en-US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ББИА </a:t>
            </a:r>
            <a:r>
              <a:rPr lang="bg-BG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Библиотечни политики и библиотеките в политиките</a:t>
            </a:r>
            <a:r>
              <a:rPr lang="bg-BG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– 9 юни 2023 г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bg-BG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 на Аграрен университет, Пловдив</a:t>
            </a:r>
            <a:endParaRPr lang="en-US" sz="2400" b="1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009" y="1672012"/>
            <a:ext cx="37419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Българско </a:t>
            </a:r>
            <a:r>
              <a:rPr lang="bg-B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книжовно дружество (БКД </a:t>
            </a:r>
            <a:r>
              <a:rPr lang="bg-B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bg-BG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bg-B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Българска академия на науките (БАН) </a:t>
            </a:r>
            <a:endParaRPr lang="bg-BG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35" y="1672011"/>
            <a:ext cx="8222166" cy="482914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0"/>
            <a:ext cx="11991278" cy="15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6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9264" y="2538669"/>
            <a:ext cx="90934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Библиотеката  представлява библиотечна мрежа от Централна библиотека и 48 специални библиотеки към 34 научни звена на Българската академия на науките и осигурява библиотечно-информационното обслужване на БАН като комплексен национален научен център. </a:t>
            </a:r>
            <a:endParaRPr lang="bg-B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0"/>
            <a:ext cx="11991278" cy="15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5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1583473"/>
            <a:ext cx="5565422" cy="4174067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0"/>
            <a:ext cx="11991278" cy="1583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69" y="2935111"/>
            <a:ext cx="5230519" cy="39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0"/>
            <a:ext cx="11991278" cy="1583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7" y="1792111"/>
            <a:ext cx="4797778" cy="3598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88" y="2472266"/>
            <a:ext cx="5396089" cy="40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0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0"/>
            <a:ext cx="11991278" cy="1583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1927579"/>
            <a:ext cx="5339645" cy="4004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54" y="2743199"/>
            <a:ext cx="5486401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2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1" y="2690336"/>
            <a:ext cx="11563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Издателство на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 "Проф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Марин Дринов"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Издателско-полиграфически комплекс, притежаващ една от най-реномираните книговезници в България</a:t>
            </a:r>
            <a:endParaRPr lang="bg-B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0"/>
            <a:ext cx="11991278" cy="15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0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3678" y="2828836"/>
            <a:ext cx="111512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Издадени </a:t>
            </a:r>
            <a:r>
              <a:rPr lang="bg-BG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и отпечатани над 4200 заглавия на книги, седемдесет и пет заглавия на списания и е-книги в различни тематики, които могат да се закупят от он-лайн книжарницата.</a:t>
            </a:r>
            <a:endParaRPr lang="bg-BG" sz="36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0"/>
            <a:ext cx="11991278" cy="15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3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0"/>
            <a:ext cx="11991278" cy="15834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9733" y="2544423"/>
            <a:ext cx="7890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https://</a:t>
            </a:r>
            <a:r>
              <a:rPr lang="en-US" sz="4400" dirty="0" smtClean="0"/>
              <a:t>eresources.loc.gov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4267200" y="4274814"/>
            <a:ext cx="44389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eLibrary.Ru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24463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</TotalTime>
  <Words>142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Wisp</vt:lpstr>
      <vt:lpstr>Международният книгообмен по примера на Централна библиотека на БАН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Международният книгообмен по примера на Централна библиотека на БАН</dc:title>
  <dc:creator>User</dc:creator>
  <cp:lastModifiedBy>Milkana</cp:lastModifiedBy>
  <cp:revision>26</cp:revision>
  <dcterms:created xsi:type="dcterms:W3CDTF">2023-05-29T12:05:59Z</dcterms:created>
  <dcterms:modified xsi:type="dcterms:W3CDTF">2023-06-12T08:46:32Z</dcterms:modified>
</cp:coreProperties>
</file>