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6858000" cx="12192000"/>
  <p:notesSz cx="6858000" cy="9144000"/>
  <p:embeddedFontLst>
    <p:embeddedFont>
      <p:font typeface="Tinos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2" roundtripDataSignature="AMtx7mjgVWONKc3dQrNIpJRwHPYZiQeR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Tinos-italic.fntdata"/><Relationship Id="rId11" Type="http://schemas.openxmlformats.org/officeDocument/2006/relationships/slide" Target="slides/slide7.xml"/><Relationship Id="rId22" Type="http://customschemas.google.com/relationships/presentationmetadata" Target="metadata"/><Relationship Id="rId10" Type="http://schemas.openxmlformats.org/officeDocument/2006/relationships/slide" Target="slides/slide6.xml"/><Relationship Id="rId21" Type="http://schemas.openxmlformats.org/officeDocument/2006/relationships/font" Target="fonts/Tinos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Tinos-bold.fntdata"/><Relationship Id="rId6" Type="http://schemas.openxmlformats.org/officeDocument/2006/relationships/slide" Target="slides/slide2.xml"/><Relationship Id="rId18" Type="http://schemas.openxmlformats.org/officeDocument/2006/relationships/font" Target="fonts/Tinos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DROBO-FS\QuickDrops\JB\PPTX NG\Droplets\LightingOverlay.png" id="53" name="Google Shape;53;p15"/>
          <p:cNvPicPr preferRelativeResize="0"/>
          <p:nvPr/>
        </p:nvPicPr>
        <p:blipFill rotWithShape="1">
          <a:blip r:embed="rId2">
            <a:alphaModFix amt="30000"/>
          </a:blip>
          <a:srcRect b="0" l="0" r="0" t="0"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oogle Shape;54;p1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</p:grpSpPr>
        <p:sp>
          <p:nvSpPr>
            <p:cNvPr id="55" name="Google Shape;55;p15"/>
            <p:cNvSpPr/>
            <p:nvPr/>
          </p:nvSpPr>
          <p:spPr>
            <a:xfrm>
              <a:off x="1209675" y="4763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15"/>
            <p:cNvSpPr/>
            <p:nvPr/>
          </p:nvSpPr>
          <p:spPr>
            <a:xfrm>
              <a:off x="1128713" y="2176463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15"/>
            <p:cNvSpPr/>
            <p:nvPr/>
          </p:nvSpPr>
          <p:spPr>
            <a:xfrm>
              <a:off x="1123950" y="4021138"/>
              <a:ext cx="190500" cy="188913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15"/>
            <p:cNvSpPr/>
            <p:nvPr/>
          </p:nvSpPr>
          <p:spPr>
            <a:xfrm>
              <a:off x="414338" y="9525"/>
              <a:ext cx="28575" cy="4481513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5"/>
            <p:cNvSpPr/>
            <p:nvPr/>
          </p:nvSpPr>
          <p:spPr>
            <a:xfrm>
              <a:off x="333375" y="4481513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5"/>
            <p:cNvSpPr/>
            <p:nvPr/>
          </p:nvSpPr>
          <p:spPr>
            <a:xfrm>
              <a:off x="190500" y="9525"/>
              <a:ext cx="152400" cy="908050"/>
            </a:xfrm>
            <a:custGeom>
              <a:rect b="b" l="l" r="r" t="t"/>
              <a:pathLst>
                <a:path extrusionOk="0" h="572" w="96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1" name="Google Shape;61;p15"/>
            <p:cNvSpPr/>
            <p:nvPr/>
          </p:nvSpPr>
          <p:spPr>
            <a:xfrm>
              <a:off x="1290638" y="14288"/>
              <a:ext cx="376238" cy="1801813"/>
            </a:xfrm>
            <a:custGeom>
              <a:rect b="b" l="l" r="r" t="t"/>
              <a:pathLst>
                <a:path extrusionOk="0" h="1135" w="237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2" name="Google Shape;62;p15"/>
            <p:cNvSpPr/>
            <p:nvPr/>
          </p:nvSpPr>
          <p:spPr>
            <a:xfrm>
              <a:off x="1600200" y="1801813"/>
              <a:ext cx="190500" cy="188913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1381125" y="9525"/>
              <a:ext cx="371475" cy="1425575"/>
            </a:xfrm>
            <a:custGeom>
              <a:rect b="b" l="l" r="r" t="t"/>
              <a:pathLst>
                <a:path extrusionOk="0" h="898" w="234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4" name="Google Shape;64;p15"/>
            <p:cNvSpPr/>
            <p:nvPr/>
          </p:nvSpPr>
          <p:spPr>
            <a:xfrm>
              <a:off x="1643063" y="0"/>
              <a:ext cx="152400" cy="912813"/>
            </a:xfrm>
            <a:custGeom>
              <a:rect b="b" l="l" r="r" t="t"/>
              <a:pathLst>
                <a:path extrusionOk="0" h="575" w="96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5" name="Google Shape;65;p15"/>
            <p:cNvSpPr/>
            <p:nvPr/>
          </p:nvSpPr>
          <p:spPr>
            <a:xfrm>
              <a:off x="1685925" y="1420813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1685925" y="903288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1743075" y="4763"/>
              <a:ext cx="419100" cy="522288"/>
            </a:xfrm>
            <a:custGeom>
              <a:rect b="b" l="l" r="r" t="t"/>
              <a:pathLst>
                <a:path extrusionOk="0" h="329" w="264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8" name="Google Shape;68;p15"/>
            <p:cNvSpPr/>
            <p:nvPr/>
          </p:nvSpPr>
          <p:spPr>
            <a:xfrm>
              <a:off x="2119313" y="488950"/>
              <a:ext cx="161925" cy="147638"/>
            </a:xfrm>
            <a:custGeom>
              <a:rect b="b" l="l" r="r" t="t"/>
              <a:pathLst>
                <a:path extrusionOk="0" h="31" w="34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952500" y="4763"/>
              <a:ext cx="152400" cy="908050"/>
            </a:xfrm>
            <a:custGeom>
              <a:rect b="b" l="l" r="r" t="t"/>
              <a:pathLst>
                <a:path extrusionOk="0" h="572" w="96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0" name="Google Shape;70;p15"/>
            <p:cNvSpPr/>
            <p:nvPr/>
          </p:nvSpPr>
          <p:spPr>
            <a:xfrm>
              <a:off x="866775" y="903288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890588" y="1554163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738188" y="5622925"/>
              <a:ext cx="338138" cy="1216025"/>
            </a:xfrm>
            <a:custGeom>
              <a:rect b="b" l="l" r="r" t="t"/>
              <a:pathLst>
                <a:path extrusionOk="0" h="766" w="213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3" name="Google Shape;73;p15"/>
            <p:cNvSpPr/>
            <p:nvPr/>
          </p:nvSpPr>
          <p:spPr>
            <a:xfrm>
              <a:off x="647700" y="5480050"/>
              <a:ext cx="157163" cy="157163"/>
            </a:xfrm>
            <a:custGeom>
              <a:rect b="b" l="l" r="r" t="t"/>
              <a:pathLst>
                <a:path extrusionOk="0" h="33" w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66675" y="903288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0" y="3897313"/>
              <a:ext cx="133350" cy="266700"/>
            </a:xfrm>
            <a:custGeom>
              <a:rect b="b" l="l" r="r" t="t"/>
              <a:pathLst>
                <a:path extrusionOk="0" h="168" w="84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6" name="Google Shape;76;p15"/>
            <p:cNvSpPr/>
            <p:nvPr/>
          </p:nvSpPr>
          <p:spPr>
            <a:xfrm>
              <a:off x="66675" y="4149725"/>
              <a:ext cx="190500" cy="188913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0" y="1644650"/>
              <a:ext cx="133350" cy="269875"/>
            </a:xfrm>
            <a:custGeom>
              <a:rect b="b" l="l" r="r" t="t"/>
              <a:pathLst>
                <a:path extrusionOk="0" h="170" w="84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8" name="Google Shape;78;p15"/>
            <p:cNvSpPr/>
            <p:nvPr/>
          </p:nvSpPr>
          <p:spPr>
            <a:xfrm>
              <a:off x="66675" y="1468438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695325" y="4763"/>
              <a:ext cx="309563" cy="1558925"/>
            </a:xfrm>
            <a:custGeom>
              <a:rect b="b" l="l" r="r" t="t"/>
              <a:pathLst>
                <a:path extrusionOk="0" h="982" w="195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0" name="Google Shape;80;p15"/>
            <p:cNvSpPr/>
            <p:nvPr/>
          </p:nvSpPr>
          <p:spPr>
            <a:xfrm>
              <a:off x="57150" y="4881563"/>
              <a:ext cx="190500" cy="188913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138113" y="5060950"/>
              <a:ext cx="304800" cy="1778000"/>
            </a:xfrm>
            <a:custGeom>
              <a:rect b="b" l="l" r="r" t="t"/>
              <a:pathLst>
                <a:path extrusionOk="0" h="1120" w="192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2" name="Google Shape;82;p15"/>
            <p:cNvSpPr/>
            <p:nvPr/>
          </p:nvSpPr>
          <p:spPr>
            <a:xfrm>
              <a:off x="561975" y="6430963"/>
              <a:ext cx="190500" cy="188913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642938" y="6610350"/>
              <a:ext cx="23813" cy="242888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76200" y="6430963"/>
              <a:ext cx="190500" cy="188913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0" y="5978525"/>
              <a:ext cx="190500" cy="461963"/>
            </a:xfrm>
            <a:custGeom>
              <a:rect b="b" l="l" r="r" t="t"/>
              <a:pathLst>
                <a:path extrusionOk="0" h="291" w="120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6" name="Google Shape;86;p15"/>
            <p:cNvSpPr/>
            <p:nvPr/>
          </p:nvSpPr>
          <p:spPr>
            <a:xfrm>
              <a:off x="1014413" y="1801813"/>
              <a:ext cx="214313" cy="755650"/>
            </a:xfrm>
            <a:custGeom>
              <a:rect b="b" l="l" r="r" t="t"/>
              <a:pathLst>
                <a:path extrusionOk="0" h="476" w="135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7" name="Google Shape;87;p15"/>
            <p:cNvSpPr/>
            <p:nvPr/>
          </p:nvSpPr>
          <p:spPr>
            <a:xfrm>
              <a:off x="938213" y="2547938"/>
              <a:ext cx="166688" cy="160338"/>
            </a:xfrm>
            <a:custGeom>
              <a:rect b="b" l="l" r="r" t="t"/>
              <a:pathLst>
                <a:path extrusionOk="0" h="34" w="35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595313" y="4763"/>
              <a:ext cx="638175" cy="4025900"/>
            </a:xfrm>
            <a:custGeom>
              <a:rect b="b" l="l" r="r" t="t"/>
              <a:pathLst>
                <a:path extrusionOk="0" h="2536" w="402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9" name="Google Shape;89;p15"/>
            <p:cNvSpPr/>
            <p:nvPr/>
          </p:nvSpPr>
          <p:spPr>
            <a:xfrm>
              <a:off x="1223963" y="1382713"/>
              <a:ext cx="142875" cy="476250"/>
            </a:xfrm>
            <a:custGeom>
              <a:rect b="b" l="l" r="r" t="t"/>
              <a:pathLst>
                <a:path extrusionOk="0" h="300" w="9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0" name="Google Shape;90;p15"/>
            <p:cNvSpPr/>
            <p:nvPr/>
          </p:nvSpPr>
          <p:spPr>
            <a:xfrm>
              <a:off x="1300163" y="1849438"/>
              <a:ext cx="109538" cy="107950"/>
            </a:xfrm>
            <a:custGeom>
              <a:rect b="b" l="l" r="r" t="t"/>
              <a:pathLst>
                <a:path extrusionOk="0" h="23" w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280988" y="3417888"/>
              <a:ext cx="142875" cy="474663"/>
            </a:xfrm>
            <a:custGeom>
              <a:rect b="b" l="l" r="r" t="t"/>
              <a:pathLst>
                <a:path extrusionOk="0" h="299" w="90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2" name="Google Shape;92;p15"/>
            <p:cNvSpPr/>
            <p:nvPr/>
          </p:nvSpPr>
          <p:spPr>
            <a:xfrm>
              <a:off x="238125" y="3883025"/>
              <a:ext cx="109538" cy="109538"/>
            </a:xfrm>
            <a:custGeom>
              <a:rect b="b" l="l" r="r" t="t"/>
              <a:pathLst>
                <a:path extrusionOk="0" h="23" w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4763" y="2166938"/>
              <a:ext cx="114300" cy="452438"/>
            </a:xfrm>
            <a:custGeom>
              <a:rect b="b" l="l" r="r" t="t"/>
              <a:pathLst>
                <a:path extrusionOk="0" h="285" w="72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4" name="Google Shape;94;p15"/>
            <p:cNvSpPr/>
            <p:nvPr/>
          </p:nvSpPr>
          <p:spPr>
            <a:xfrm>
              <a:off x="52388" y="2066925"/>
              <a:ext cx="109538" cy="109538"/>
            </a:xfrm>
            <a:custGeom>
              <a:rect b="b" l="l" r="r" t="t"/>
              <a:pathLst>
                <a:path extrusionOk="0" h="23" w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1228725" y="4662488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1319213" y="5041900"/>
              <a:ext cx="371475" cy="1801813"/>
            </a:xfrm>
            <a:custGeom>
              <a:rect b="b" l="l" r="r" t="t"/>
              <a:pathLst>
                <a:path extrusionOk="0" h="1135" w="234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7" name="Google Shape;97;p15"/>
            <p:cNvSpPr/>
            <p:nvPr/>
          </p:nvSpPr>
          <p:spPr>
            <a:xfrm>
              <a:off x="1147763" y="4481513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819150" y="3983038"/>
              <a:ext cx="347663" cy="2860675"/>
            </a:xfrm>
            <a:custGeom>
              <a:rect b="b" l="l" r="r" t="t"/>
              <a:pathLst>
                <a:path extrusionOk="0" h="1802" w="219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9" name="Google Shape;99;p15"/>
            <p:cNvSpPr/>
            <p:nvPr/>
          </p:nvSpPr>
          <p:spPr>
            <a:xfrm>
              <a:off x="728663" y="3806825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1624013" y="4867275"/>
              <a:ext cx="190500" cy="188913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1404938" y="5422900"/>
              <a:ext cx="371475" cy="1425575"/>
            </a:xfrm>
            <a:custGeom>
              <a:rect b="b" l="l" r="r" t="t"/>
              <a:pathLst>
                <a:path extrusionOk="0" h="898" w="234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2" name="Google Shape;102;p15"/>
            <p:cNvSpPr/>
            <p:nvPr/>
          </p:nvSpPr>
          <p:spPr>
            <a:xfrm>
              <a:off x="1666875" y="5945188"/>
              <a:ext cx="152400" cy="912813"/>
            </a:xfrm>
            <a:custGeom>
              <a:rect b="b" l="l" r="r" t="t"/>
              <a:pathLst>
                <a:path extrusionOk="0" h="575" w="96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3" name="Google Shape;103;p15"/>
            <p:cNvSpPr/>
            <p:nvPr/>
          </p:nvSpPr>
          <p:spPr>
            <a:xfrm>
              <a:off x="1709738" y="5246688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1709738" y="5764213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1766888" y="6330950"/>
              <a:ext cx="419100" cy="527050"/>
            </a:xfrm>
            <a:custGeom>
              <a:rect b="b" l="l" r="r" t="t"/>
              <a:pathLst>
                <a:path extrusionOk="0" h="332" w="264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6" name="Google Shape;106;p15"/>
            <p:cNvSpPr/>
            <p:nvPr/>
          </p:nvSpPr>
          <p:spPr>
            <a:xfrm>
              <a:off x="2147888" y="6221413"/>
              <a:ext cx="157163" cy="147638"/>
            </a:xfrm>
            <a:custGeom>
              <a:rect b="b" l="l" r="r" t="t"/>
              <a:pathLst>
                <a:path extrusionOk="0" h="31" w="33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504825" y="9525"/>
              <a:ext cx="233363" cy="5103813"/>
            </a:xfrm>
            <a:custGeom>
              <a:rect b="b" l="l" r="r" t="t"/>
              <a:pathLst>
                <a:path extrusionOk="0" h="3215" w="147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8" name="Google Shape;108;p15"/>
            <p:cNvSpPr/>
            <p:nvPr/>
          </p:nvSpPr>
          <p:spPr>
            <a:xfrm>
              <a:off x="633413" y="5103813"/>
              <a:ext cx="185738" cy="185738"/>
            </a:xfrm>
            <a:custGeom>
              <a:rect b="b" l="l" r="r" t="t"/>
              <a:pathLst>
                <a:path extrusionOk="0" h="39" w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418AD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" name="Google Shape;109;p15"/>
          <p:cNvSpPr txBox="1"/>
          <p:nvPr>
            <p:ph type="ctrTitle"/>
          </p:nvPr>
        </p:nvSpPr>
        <p:spPr>
          <a:xfrm>
            <a:off x="1876424" y="1122363"/>
            <a:ext cx="8791575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wentieth Centur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5"/>
          <p:cNvSpPr txBox="1"/>
          <p:nvPr>
            <p:ph idx="1" type="subTitle"/>
          </p:nvPr>
        </p:nvSpPr>
        <p:spPr>
          <a:xfrm>
            <a:off x="1876424" y="3602038"/>
            <a:ext cx="8791575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000" cap="none">
                <a:solidFill>
                  <a:schemeClr val="lt2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9pPr>
          </a:lstStyle>
          <a:p/>
        </p:txBody>
      </p:sp>
      <p:sp>
        <p:nvSpPr>
          <p:cNvPr id="111" name="Google Shape;111;p15"/>
          <p:cNvSpPr txBox="1"/>
          <p:nvPr>
            <p:ph idx="10" type="dt"/>
          </p:nvPr>
        </p:nvSpPr>
        <p:spPr>
          <a:xfrm>
            <a:off x="7077511" y="54102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5"/>
          <p:cNvSpPr txBox="1"/>
          <p:nvPr>
            <p:ph idx="11" type="ftr"/>
          </p:nvPr>
        </p:nvSpPr>
        <p:spPr>
          <a:xfrm>
            <a:off x="1876424" y="5410201"/>
            <a:ext cx="512488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5"/>
          <p:cNvSpPr txBox="1"/>
          <p:nvPr>
            <p:ph idx="12" type="sldNum"/>
          </p:nvPr>
        </p:nvSpPr>
        <p:spPr>
          <a:xfrm>
            <a:off x="9896911" y="5410199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/>
          <p:nvPr>
            <p:ph type="title"/>
          </p:nvPr>
        </p:nvSpPr>
        <p:spPr>
          <a:xfrm>
            <a:off x="1141410" y="4304664"/>
            <a:ext cx="9912355" cy="8193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24"/>
          <p:cNvSpPr/>
          <p:nvPr>
            <p:ph idx="2" type="pic"/>
          </p:nvPr>
        </p:nvSpPr>
        <p:spPr>
          <a:xfrm>
            <a:off x="1141411" y="606426"/>
            <a:ext cx="9912354" cy="3299778"/>
          </a:xfrm>
          <a:prstGeom prst="round2DiagRect">
            <a:avLst>
              <a:gd fmla="val 4860" name="adj1"/>
              <a:gd fmla="val 0" name="adj2"/>
            </a:avLst>
          </a:prstGeom>
          <a:noFill/>
          <a:ln cap="sq" cmpd="sng" w="19050">
            <a:solidFill>
              <a:srgbClr val="E8F5FB">
                <a:alpha val="6000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88900" rotWithShape="0" algn="t" dir="5400000" dist="38100">
              <a:srgbClr val="000000">
                <a:alpha val="40000"/>
              </a:srgbClr>
            </a:outerShdw>
          </a:effectLst>
        </p:spPr>
      </p:sp>
      <p:sp>
        <p:nvSpPr>
          <p:cNvPr id="168" name="Google Shape;168;p24"/>
          <p:cNvSpPr txBox="1"/>
          <p:nvPr>
            <p:ph idx="1" type="body"/>
          </p:nvPr>
        </p:nvSpPr>
        <p:spPr>
          <a:xfrm>
            <a:off x="1141364" y="5124020"/>
            <a:ext cx="9910859" cy="682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/>
        </p:txBody>
      </p:sp>
      <p:sp>
        <p:nvSpPr>
          <p:cNvPr id="169" name="Google Shape;169;p24"/>
          <p:cNvSpPr txBox="1"/>
          <p:nvPr>
            <p:ph idx="10" type="dt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24"/>
          <p:cNvSpPr txBox="1"/>
          <p:nvPr>
            <p:ph idx="11" type="ftr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24"/>
          <p:cNvSpPr txBox="1"/>
          <p:nvPr>
            <p:ph idx="12" type="sldNum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 txBox="1"/>
          <p:nvPr>
            <p:ph type="title"/>
          </p:nvPr>
        </p:nvSpPr>
        <p:spPr>
          <a:xfrm>
            <a:off x="1141456" y="609600"/>
            <a:ext cx="9905955" cy="3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25"/>
          <p:cNvSpPr txBox="1"/>
          <p:nvPr>
            <p:ph idx="1" type="body"/>
          </p:nvPr>
        </p:nvSpPr>
        <p:spPr>
          <a:xfrm>
            <a:off x="1141410" y="4419599"/>
            <a:ext cx="9904459" cy="1371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/>
        </p:txBody>
      </p:sp>
      <p:sp>
        <p:nvSpPr>
          <p:cNvPr id="175" name="Google Shape;175;p25"/>
          <p:cNvSpPr txBox="1"/>
          <p:nvPr>
            <p:ph idx="10" type="dt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25"/>
          <p:cNvSpPr txBox="1"/>
          <p:nvPr>
            <p:ph idx="11" type="ftr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25"/>
          <p:cNvSpPr txBox="1"/>
          <p:nvPr>
            <p:ph idx="12" type="sldNum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/>
          <p:nvPr>
            <p:ph type="title"/>
          </p:nvPr>
        </p:nvSpPr>
        <p:spPr>
          <a:xfrm>
            <a:off x="1446212" y="609599"/>
            <a:ext cx="9302752" cy="27484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26"/>
          <p:cNvSpPr txBox="1"/>
          <p:nvPr>
            <p:ph idx="1" type="body"/>
          </p:nvPr>
        </p:nvSpPr>
        <p:spPr>
          <a:xfrm>
            <a:off x="1720644" y="3365557"/>
            <a:ext cx="8752299" cy="548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/>
        </p:txBody>
      </p:sp>
      <p:sp>
        <p:nvSpPr>
          <p:cNvPr id="181" name="Google Shape;181;p26"/>
          <p:cNvSpPr txBox="1"/>
          <p:nvPr>
            <p:ph idx="2" type="body"/>
          </p:nvPr>
        </p:nvSpPr>
        <p:spPr>
          <a:xfrm>
            <a:off x="1141411" y="4309919"/>
            <a:ext cx="9906002" cy="14894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/>
        </p:txBody>
      </p:sp>
      <p:sp>
        <p:nvSpPr>
          <p:cNvPr id="182" name="Google Shape;182;p26"/>
          <p:cNvSpPr txBox="1"/>
          <p:nvPr>
            <p:ph idx="10" type="dt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26"/>
          <p:cNvSpPr txBox="1"/>
          <p:nvPr>
            <p:ph idx="11" type="ftr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26"/>
          <p:cNvSpPr txBox="1"/>
          <p:nvPr>
            <p:ph idx="12" type="sldNum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sp>
        <p:nvSpPr>
          <p:cNvPr id="185" name="Google Shape;185;p26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Twentieth Century"/>
              <a:buNone/>
            </a:pPr>
            <a:r>
              <a:rPr b="0" lang="bg-BG" sz="8000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/>
          </a:p>
        </p:txBody>
      </p:sp>
      <p:sp>
        <p:nvSpPr>
          <p:cNvPr id="186" name="Google Shape;186;p26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Twentieth Century"/>
              <a:buNone/>
            </a:pPr>
            <a:r>
              <a:rPr b="0" lang="bg-BG" sz="8000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/>
          <p:nvPr>
            <p:ph type="title"/>
          </p:nvPr>
        </p:nvSpPr>
        <p:spPr>
          <a:xfrm>
            <a:off x="1141410" y="2134041"/>
            <a:ext cx="9906001" cy="25118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27"/>
          <p:cNvSpPr txBox="1"/>
          <p:nvPr>
            <p:ph idx="1" type="body"/>
          </p:nvPr>
        </p:nvSpPr>
        <p:spPr>
          <a:xfrm>
            <a:off x="1141364" y="4657655"/>
            <a:ext cx="9904505" cy="11406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/>
        </p:txBody>
      </p:sp>
      <p:sp>
        <p:nvSpPr>
          <p:cNvPr id="190" name="Google Shape;190;p27"/>
          <p:cNvSpPr txBox="1"/>
          <p:nvPr>
            <p:ph idx="10" type="dt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27"/>
          <p:cNvSpPr txBox="1"/>
          <p:nvPr>
            <p:ph idx="11" type="ftr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27"/>
          <p:cNvSpPr txBox="1"/>
          <p:nvPr>
            <p:ph idx="12" type="sldNum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/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28"/>
          <p:cNvSpPr txBox="1"/>
          <p:nvPr>
            <p:ph idx="1" type="body"/>
          </p:nvPr>
        </p:nvSpPr>
        <p:spPr>
          <a:xfrm>
            <a:off x="1141410" y="2674463"/>
            <a:ext cx="3196899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 sz="24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9pPr>
          </a:lstStyle>
          <a:p/>
        </p:txBody>
      </p:sp>
      <p:sp>
        <p:nvSpPr>
          <p:cNvPr id="196" name="Google Shape;196;p28"/>
          <p:cNvSpPr txBox="1"/>
          <p:nvPr>
            <p:ph idx="2" type="body"/>
          </p:nvPr>
        </p:nvSpPr>
        <p:spPr>
          <a:xfrm>
            <a:off x="1127918" y="3360263"/>
            <a:ext cx="3208735" cy="2430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/>
        </p:txBody>
      </p:sp>
      <p:sp>
        <p:nvSpPr>
          <p:cNvPr id="197" name="Google Shape;197;p28"/>
          <p:cNvSpPr txBox="1"/>
          <p:nvPr>
            <p:ph idx="3" type="body"/>
          </p:nvPr>
        </p:nvSpPr>
        <p:spPr>
          <a:xfrm>
            <a:off x="4514766" y="2677635"/>
            <a:ext cx="3184385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 sz="24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9pPr>
          </a:lstStyle>
          <a:p/>
        </p:txBody>
      </p:sp>
      <p:sp>
        <p:nvSpPr>
          <p:cNvPr id="198" name="Google Shape;198;p28"/>
          <p:cNvSpPr txBox="1"/>
          <p:nvPr>
            <p:ph idx="4" type="body"/>
          </p:nvPr>
        </p:nvSpPr>
        <p:spPr>
          <a:xfrm>
            <a:off x="4504213" y="3363435"/>
            <a:ext cx="3195830" cy="2430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/>
        </p:txBody>
      </p:sp>
      <p:sp>
        <p:nvSpPr>
          <p:cNvPr id="199" name="Google Shape;199;p28"/>
          <p:cNvSpPr txBox="1"/>
          <p:nvPr>
            <p:ph idx="5" type="body"/>
          </p:nvPr>
        </p:nvSpPr>
        <p:spPr>
          <a:xfrm>
            <a:off x="7852442" y="2674463"/>
            <a:ext cx="3194968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 sz="24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9pPr>
          </a:lstStyle>
          <a:p/>
        </p:txBody>
      </p:sp>
      <p:sp>
        <p:nvSpPr>
          <p:cNvPr id="200" name="Google Shape;200;p28"/>
          <p:cNvSpPr txBox="1"/>
          <p:nvPr>
            <p:ph idx="6" type="body"/>
          </p:nvPr>
        </p:nvSpPr>
        <p:spPr>
          <a:xfrm>
            <a:off x="7852442" y="3360263"/>
            <a:ext cx="3194968" cy="2430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/>
        </p:txBody>
      </p:sp>
      <p:sp>
        <p:nvSpPr>
          <p:cNvPr id="201" name="Google Shape;201;p28"/>
          <p:cNvSpPr txBox="1"/>
          <p:nvPr>
            <p:ph idx="10" type="dt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28"/>
          <p:cNvSpPr txBox="1"/>
          <p:nvPr>
            <p:ph idx="11" type="ftr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28"/>
          <p:cNvSpPr txBox="1"/>
          <p:nvPr>
            <p:ph idx="12" type="sldNum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icture Column">
  <p:cSld name="3 Picture Column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9"/>
          <p:cNvSpPr txBox="1"/>
          <p:nvPr>
            <p:ph type="title"/>
          </p:nvPr>
        </p:nvSpPr>
        <p:spPr>
          <a:xfrm>
            <a:off x="1141411" y="609600"/>
            <a:ext cx="9905999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29"/>
          <p:cNvSpPr txBox="1"/>
          <p:nvPr>
            <p:ph idx="1" type="body"/>
          </p:nvPr>
        </p:nvSpPr>
        <p:spPr>
          <a:xfrm>
            <a:off x="1141413" y="4404596"/>
            <a:ext cx="319524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9pPr>
          </a:lstStyle>
          <a:p/>
        </p:txBody>
      </p:sp>
      <p:sp>
        <p:nvSpPr>
          <p:cNvPr id="207" name="Google Shape;207;p29"/>
          <p:cNvSpPr/>
          <p:nvPr>
            <p:ph idx="2" type="pic"/>
          </p:nvPr>
        </p:nvSpPr>
        <p:spPr>
          <a:xfrm>
            <a:off x="1141413" y="2666998"/>
            <a:ext cx="3195240" cy="1524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19050">
            <a:solidFill>
              <a:srgbClr val="E8F5FB">
                <a:alpha val="6000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88900" rotWithShape="0" algn="t" dir="5400000" dist="38100">
              <a:srgbClr val="000000">
                <a:alpha val="40000"/>
              </a:srgbClr>
            </a:outerShdw>
          </a:effectLst>
        </p:spPr>
      </p:sp>
      <p:sp>
        <p:nvSpPr>
          <p:cNvPr id="208" name="Google Shape;208;p29"/>
          <p:cNvSpPr txBox="1"/>
          <p:nvPr>
            <p:ph idx="3" type="body"/>
          </p:nvPr>
        </p:nvSpPr>
        <p:spPr>
          <a:xfrm>
            <a:off x="1141413" y="4980858"/>
            <a:ext cx="3195240" cy="8178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/>
        </p:txBody>
      </p:sp>
      <p:sp>
        <p:nvSpPr>
          <p:cNvPr id="209" name="Google Shape;209;p29"/>
          <p:cNvSpPr txBox="1"/>
          <p:nvPr>
            <p:ph idx="4" type="body"/>
          </p:nvPr>
        </p:nvSpPr>
        <p:spPr>
          <a:xfrm>
            <a:off x="4489053" y="4404596"/>
            <a:ext cx="320040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9pPr>
          </a:lstStyle>
          <a:p/>
        </p:txBody>
      </p:sp>
      <p:sp>
        <p:nvSpPr>
          <p:cNvPr id="210" name="Google Shape;210;p29"/>
          <p:cNvSpPr/>
          <p:nvPr>
            <p:ph idx="5" type="pic"/>
          </p:nvPr>
        </p:nvSpPr>
        <p:spPr>
          <a:xfrm>
            <a:off x="4489053" y="2666998"/>
            <a:ext cx="3198940" cy="1524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19050">
            <a:solidFill>
              <a:srgbClr val="E8F5FB">
                <a:alpha val="6000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88900" rotWithShape="0" algn="t" dir="5400000" dist="38100">
              <a:srgbClr val="000000">
                <a:alpha val="40000"/>
              </a:srgbClr>
            </a:outerShdw>
          </a:effectLst>
        </p:spPr>
      </p:sp>
      <p:sp>
        <p:nvSpPr>
          <p:cNvPr id="211" name="Google Shape;211;p29"/>
          <p:cNvSpPr txBox="1"/>
          <p:nvPr>
            <p:ph idx="6" type="body"/>
          </p:nvPr>
        </p:nvSpPr>
        <p:spPr>
          <a:xfrm>
            <a:off x="4487593" y="4980857"/>
            <a:ext cx="3200400" cy="8103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/>
        </p:txBody>
      </p:sp>
      <p:sp>
        <p:nvSpPr>
          <p:cNvPr id="212" name="Google Shape;212;p29"/>
          <p:cNvSpPr txBox="1"/>
          <p:nvPr>
            <p:ph idx="7" type="body"/>
          </p:nvPr>
        </p:nvSpPr>
        <p:spPr>
          <a:xfrm>
            <a:off x="7852567" y="4404595"/>
            <a:ext cx="319074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9pPr>
          </a:lstStyle>
          <a:p/>
        </p:txBody>
      </p:sp>
      <p:sp>
        <p:nvSpPr>
          <p:cNvPr id="213" name="Google Shape;213;p29"/>
          <p:cNvSpPr/>
          <p:nvPr>
            <p:ph idx="8" type="pic"/>
          </p:nvPr>
        </p:nvSpPr>
        <p:spPr>
          <a:xfrm>
            <a:off x="7852442" y="2666998"/>
            <a:ext cx="3194969" cy="1524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19050">
            <a:solidFill>
              <a:srgbClr val="E8F5FB">
                <a:alpha val="6000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88900" rotWithShape="0" algn="t" dir="5400000" dist="38100">
              <a:srgbClr val="000000">
                <a:alpha val="40000"/>
              </a:srgbClr>
            </a:outerShdw>
          </a:effectLst>
        </p:spPr>
      </p:sp>
      <p:sp>
        <p:nvSpPr>
          <p:cNvPr id="214" name="Google Shape;214;p29"/>
          <p:cNvSpPr txBox="1"/>
          <p:nvPr>
            <p:ph idx="9" type="body"/>
          </p:nvPr>
        </p:nvSpPr>
        <p:spPr>
          <a:xfrm>
            <a:off x="7852442" y="4980854"/>
            <a:ext cx="3194968" cy="8103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/>
        </p:txBody>
      </p:sp>
      <p:sp>
        <p:nvSpPr>
          <p:cNvPr id="215" name="Google Shape;215;p29"/>
          <p:cNvSpPr txBox="1"/>
          <p:nvPr>
            <p:ph idx="10" type="dt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29"/>
          <p:cNvSpPr txBox="1"/>
          <p:nvPr>
            <p:ph idx="11" type="ftr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29"/>
          <p:cNvSpPr txBox="1"/>
          <p:nvPr>
            <p:ph idx="12" type="sldNum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"/>
          <p:cNvSpPr txBox="1"/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30"/>
          <p:cNvSpPr txBox="1"/>
          <p:nvPr>
            <p:ph idx="1" type="body"/>
          </p:nvPr>
        </p:nvSpPr>
        <p:spPr>
          <a:xfrm rot="5400000">
            <a:off x="4323555" y="-932655"/>
            <a:ext cx="3541714" cy="9905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indent="-371475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221" name="Google Shape;221;p30"/>
          <p:cNvSpPr txBox="1"/>
          <p:nvPr>
            <p:ph idx="10" type="dt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30"/>
          <p:cNvSpPr txBox="1"/>
          <p:nvPr>
            <p:ph idx="11" type="ftr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30"/>
          <p:cNvSpPr txBox="1"/>
          <p:nvPr>
            <p:ph idx="12" type="sldNum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/>
          <p:nvPr>
            <p:ph type="title"/>
          </p:nvPr>
        </p:nvSpPr>
        <p:spPr>
          <a:xfrm rot="5400000">
            <a:off x="7454105" y="2197894"/>
            <a:ext cx="5181601" cy="20050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31"/>
          <p:cNvSpPr txBox="1"/>
          <p:nvPr>
            <p:ph idx="1" type="body"/>
          </p:nvPr>
        </p:nvSpPr>
        <p:spPr>
          <a:xfrm rot="5400000">
            <a:off x="2424905" y="-673895"/>
            <a:ext cx="5181601" cy="7748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indent="-371475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227" name="Google Shape;227;p31"/>
          <p:cNvSpPr txBox="1"/>
          <p:nvPr>
            <p:ph idx="10" type="dt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31"/>
          <p:cNvSpPr txBox="1"/>
          <p:nvPr>
            <p:ph idx="11" type="ftr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31"/>
          <p:cNvSpPr txBox="1"/>
          <p:nvPr>
            <p:ph idx="12" type="sldNum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6"/>
          <p:cNvSpPr txBox="1"/>
          <p:nvPr>
            <p:ph idx="1" type="body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indent="-371475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17" name="Google Shape;117;p16"/>
          <p:cNvSpPr txBox="1"/>
          <p:nvPr>
            <p:ph idx="10" type="dt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6"/>
          <p:cNvSpPr txBox="1"/>
          <p:nvPr>
            <p:ph idx="11" type="ftr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6"/>
          <p:cNvSpPr txBox="1"/>
          <p:nvPr>
            <p:ph idx="12" type="sldNum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/>
          <p:nvPr>
            <p:ph type="title"/>
          </p:nvPr>
        </p:nvSpPr>
        <p:spPr>
          <a:xfrm>
            <a:off x="1141411" y="1419226"/>
            <a:ext cx="99060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7"/>
          <p:cNvSpPr txBox="1"/>
          <p:nvPr>
            <p:ph idx="1" type="body"/>
          </p:nvPr>
        </p:nvSpPr>
        <p:spPr>
          <a:xfrm>
            <a:off x="1141411" y="4424362"/>
            <a:ext cx="9906000" cy="137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3" name="Google Shape;123;p17"/>
          <p:cNvSpPr txBox="1"/>
          <p:nvPr>
            <p:ph idx="10" type="dt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7"/>
          <p:cNvSpPr txBox="1"/>
          <p:nvPr>
            <p:ph idx="11" type="ftr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7"/>
          <p:cNvSpPr txBox="1"/>
          <p:nvPr>
            <p:ph idx="12" type="sldNum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/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18"/>
          <p:cNvSpPr txBox="1"/>
          <p:nvPr>
            <p:ph idx="1" type="body"/>
          </p:nvPr>
        </p:nvSpPr>
        <p:spPr>
          <a:xfrm>
            <a:off x="1141410" y="2249486"/>
            <a:ext cx="4878389" cy="3541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indent="-371475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29" name="Google Shape;129;p18"/>
          <p:cNvSpPr txBox="1"/>
          <p:nvPr>
            <p:ph idx="2" type="body"/>
          </p:nvPr>
        </p:nvSpPr>
        <p:spPr>
          <a:xfrm>
            <a:off x="6172200" y="2249486"/>
            <a:ext cx="4875211" cy="3541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indent="-371475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30" name="Google Shape;130;p18"/>
          <p:cNvSpPr txBox="1"/>
          <p:nvPr>
            <p:ph idx="10" type="dt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8"/>
          <p:cNvSpPr txBox="1"/>
          <p:nvPr>
            <p:ph idx="11" type="ftr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8"/>
          <p:cNvSpPr txBox="1"/>
          <p:nvPr>
            <p:ph idx="12" type="sldNum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/>
          <p:nvPr>
            <p:ph type="title"/>
          </p:nvPr>
        </p:nvSpPr>
        <p:spPr>
          <a:xfrm>
            <a:off x="1141411" y="619126"/>
            <a:ext cx="9906000" cy="147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9"/>
          <p:cNvSpPr txBox="1"/>
          <p:nvPr>
            <p:ph idx="1" type="body"/>
          </p:nvPr>
        </p:nvSpPr>
        <p:spPr>
          <a:xfrm>
            <a:off x="1370019" y="2249486"/>
            <a:ext cx="4649783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 sz="24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9pPr>
          </a:lstStyle>
          <a:p/>
        </p:txBody>
      </p:sp>
      <p:sp>
        <p:nvSpPr>
          <p:cNvPr id="136" name="Google Shape;136;p19"/>
          <p:cNvSpPr txBox="1"/>
          <p:nvPr>
            <p:ph idx="2" type="body"/>
          </p:nvPr>
        </p:nvSpPr>
        <p:spPr>
          <a:xfrm>
            <a:off x="1141410" y="3073397"/>
            <a:ext cx="4878391" cy="2717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indent="-371475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37" name="Google Shape;137;p19"/>
          <p:cNvSpPr txBox="1"/>
          <p:nvPr>
            <p:ph idx="3" type="body"/>
          </p:nvPr>
        </p:nvSpPr>
        <p:spPr>
          <a:xfrm>
            <a:off x="6400808" y="2249485"/>
            <a:ext cx="4646602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 sz="24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9pPr>
          </a:lstStyle>
          <a:p/>
        </p:txBody>
      </p:sp>
      <p:sp>
        <p:nvSpPr>
          <p:cNvPr id="138" name="Google Shape;138;p19"/>
          <p:cNvSpPr txBox="1"/>
          <p:nvPr>
            <p:ph idx="4" type="body"/>
          </p:nvPr>
        </p:nvSpPr>
        <p:spPr>
          <a:xfrm>
            <a:off x="6172200" y="3073397"/>
            <a:ext cx="4875210" cy="2717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indent="-371475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39" name="Google Shape;139;p19"/>
          <p:cNvSpPr txBox="1"/>
          <p:nvPr>
            <p:ph idx="10" type="dt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19"/>
          <p:cNvSpPr txBox="1"/>
          <p:nvPr>
            <p:ph idx="11" type="ftr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9"/>
          <p:cNvSpPr txBox="1"/>
          <p:nvPr>
            <p:ph idx="12" type="sldNum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/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0"/>
          <p:cNvSpPr txBox="1"/>
          <p:nvPr>
            <p:ph idx="10" type="dt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0"/>
          <p:cNvSpPr txBox="1"/>
          <p:nvPr>
            <p:ph idx="11" type="ftr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0"/>
          <p:cNvSpPr txBox="1"/>
          <p:nvPr>
            <p:ph idx="12" type="sldNum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/>
          <p:nvPr>
            <p:ph idx="10" type="dt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1"/>
          <p:cNvSpPr txBox="1"/>
          <p:nvPr>
            <p:ph idx="11" type="ftr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1"/>
          <p:cNvSpPr txBox="1"/>
          <p:nvPr>
            <p:ph idx="12" type="sldNum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/>
          <p:nvPr>
            <p:ph type="title"/>
          </p:nvPr>
        </p:nvSpPr>
        <p:spPr>
          <a:xfrm>
            <a:off x="1146705" y="609601"/>
            <a:ext cx="3856037" cy="16398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2"/>
          <p:cNvSpPr txBox="1"/>
          <p:nvPr>
            <p:ph idx="1" type="body"/>
          </p:nvPr>
        </p:nvSpPr>
        <p:spPr>
          <a:xfrm>
            <a:off x="5156200" y="592666"/>
            <a:ext cx="5891209" cy="51985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indent="-371475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54" name="Google Shape;154;p22"/>
          <p:cNvSpPr txBox="1"/>
          <p:nvPr>
            <p:ph idx="2" type="body"/>
          </p:nvPr>
        </p:nvSpPr>
        <p:spPr>
          <a:xfrm>
            <a:off x="1146705" y="2249486"/>
            <a:ext cx="3856037" cy="3541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/>
        </p:txBody>
      </p:sp>
      <p:sp>
        <p:nvSpPr>
          <p:cNvPr id="155" name="Google Shape;155;p22"/>
          <p:cNvSpPr txBox="1"/>
          <p:nvPr>
            <p:ph idx="10" type="dt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22"/>
          <p:cNvSpPr txBox="1"/>
          <p:nvPr>
            <p:ph idx="11" type="ftr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2"/>
          <p:cNvSpPr txBox="1"/>
          <p:nvPr>
            <p:ph idx="12" type="sldNum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/>
          <p:nvPr>
            <p:ph type="title"/>
          </p:nvPr>
        </p:nvSpPr>
        <p:spPr>
          <a:xfrm>
            <a:off x="1141413" y="609600"/>
            <a:ext cx="5934508" cy="16398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23"/>
          <p:cNvSpPr/>
          <p:nvPr>
            <p:ph idx="2" type="pic"/>
          </p:nvPr>
        </p:nvSpPr>
        <p:spPr>
          <a:xfrm>
            <a:off x="7380721" y="609601"/>
            <a:ext cx="3666690" cy="5181599"/>
          </a:xfrm>
          <a:prstGeom prst="round2DiagRect">
            <a:avLst>
              <a:gd fmla="val 5608" name="adj1"/>
              <a:gd fmla="val 0" name="adj2"/>
            </a:avLst>
          </a:prstGeom>
          <a:noFill/>
          <a:ln cap="sq" cmpd="sng" w="19050">
            <a:solidFill>
              <a:srgbClr val="E8F5FB">
                <a:alpha val="6000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88900" rotWithShape="0" algn="t" dir="5400000" dist="38100">
              <a:srgbClr val="000000">
                <a:alpha val="40000"/>
              </a:srgbClr>
            </a:outerShdw>
          </a:effectLst>
        </p:spPr>
      </p:sp>
      <p:sp>
        <p:nvSpPr>
          <p:cNvPr id="161" name="Google Shape;161;p23"/>
          <p:cNvSpPr txBox="1"/>
          <p:nvPr>
            <p:ph idx="1" type="body"/>
          </p:nvPr>
        </p:nvSpPr>
        <p:spPr>
          <a:xfrm>
            <a:off x="1141410" y="2249486"/>
            <a:ext cx="5934511" cy="3541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/>
        </p:txBody>
      </p:sp>
      <p:sp>
        <p:nvSpPr>
          <p:cNvPr id="162" name="Google Shape;162;p23"/>
          <p:cNvSpPr txBox="1"/>
          <p:nvPr>
            <p:ph idx="10" type="dt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23"/>
          <p:cNvSpPr txBox="1"/>
          <p:nvPr>
            <p:ph idx="11" type="ftr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23"/>
          <p:cNvSpPr txBox="1"/>
          <p:nvPr>
            <p:ph idx="12" type="sldNum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3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19" Type="http://schemas.openxmlformats.org/officeDocument/2006/relationships/slideLayout" Target="../slideLayouts/slideLayout17.xml"/><Relationship Id="rId6" Type="http://schemas.openxmlformats.org/officeDocument/2006/relationships/slideLayout" Target="../slideLayouts/slideLayout4.xml"/><Relationship Id="rId1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DROBO-FS\QuickDrops\JB\PPTX NG\Droplets\LightingOverlay.png" id="6" name="Google Shape;6;p14"/>
          <p:cNvPicPr preferRelativeResize="0"/>
          <p:nvPr/>
        </p:nvPicPr>
        <p:blipFill rotWithShape="1">
          <a:blip r:embed="rId2">
            <a:alphaModFix amt="30000"/>
          </a:blip>
          <a:srcRect b="0" l="0" r="0" t="0"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7;p14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8" name="Google Shape;8;p14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</p:grpSpPr>
          <p:sp>
            <p:nvSpPr>
              <p:cNvPr id="9" name="Google Shape;9;p14"/>
              <p:cNvSpPr/>
              <p:nvPr/>
            </p:nvSpPr>
            <p:spPr>
              <a:xfrm>
                <a:off x="114300" y="4763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418AD8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" name="Google Shape;10;p14"/>
              <p:cNvSpPr/>
              <p:nvPr/>
            </p:nvSpPr>
            <p:spPr>
              <a:xfrm>
                <a:off x="33337" y="2176463"/>
                <a:ext cx="190500" cy="190500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418AD8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" name="Google Shape;11;p14"/>
              <p:cNvSpPr/>
              <p:nvPr/>
            </p:nvSpPr>
            <p:spPr>
              <a:xfrm>
                <a:off x="28575" y="4021138"/>
                <a:ext cx="190500" cy="188913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418AD8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" name="Google Shape;12;p14"/>
              <p:cNvSpPr/>
              <p:nvPr/>
            </p:nvSpPr>
            <p:spPr>
              <a:xfrm>
                <a:off x="200025" y="4763"/>
                <a:ext cx="369888" cy="1811338"/>
              </a:xfrm>
              <a:custGeom>
                <a:rect b="b" l="l" r="r" t="t"/>
                <a:pathLst>
                  <a:path extrusionOk="0" h="1141" w="233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418AD8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3" name="Google Shape;13;p14"/>
              <p:cNvSpPr/>
              <p:nvPr/>
            </p:nvSpPr>
            <p:spPr>
              <a:xfrm>
                <a:off x="503237" y="1801813"/>
                <a:ext cx="190500" cy="188913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418AD8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" name="Google Shape;14;p14"/>
              <p:cNvSpPr/>
              <p:nvPr/>
            </p:nvSpPr>
            <p:spPr>
              <a:xfrm>
                <a:off x="285750" y="4763"/>
                <a:ext cx="369888" cy="1430338"/>
              </a:xfrm>
              <a:custGeom>
                <a:rect b="b" l="l" r="r" t="t"/>
                <a:pathLst>
                  <a:path extrusionOk="0" h="901" w="233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418AD8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5" name="Google Shape;15;p14"/>
              <p:cNvSpPr/>
              <p:nvPr/>
            </p:nvSpPr>
            <p:spPr>
              <a:xfrm>
                <a:off x="546100" y="0"/>
                <a:ext cx="152400" cy="912813"/>
              </a:xfrm>
              <a:custGeom>
                <a:rect b="b" l="l" r="r" t="t"/>
                <a:pathLst>
                  <a:path extrusionOk="0" h="575" w="96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418AD8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6" name="Google Shape;16;p14"/>
              <p:cNvSpPr/>
              <p:nvPr/>
            </p:nvSpPr>
            <p:spPr>
              <a:xfrm>
                <a:off x="588962" y="1420813"/>
                <a:ext cx="190500" cy="190500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418AD8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" name="Google Shape;17;p14"/>
              <p:cNvSpPr/>
              <p:nvPr/>
            </p:nvSpPr>
            <p:spPr>
              <a:xfrm>
                <a:off x="588962" y="903288"/>
                <a:ext cx="190500" cy="190500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418AD8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" name="Google Shape;18;p14"/>
              <p:cNvSpPr/>
              <p:nvPr/>
            </p:nvSpPr>
            <p:spPr>
              <a:xfrm>
                <a:off x="641350" y="0"/>
                <a:ext cx="422275" cy="527050"/>
              </a:xfrm>
              <a:custGeom>
                <a:rect b="b" l="l" r="r" t="t"/>
                <a:pathLst>
                  <a:path extrusionOk="0" h="332" w="266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418AD8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9" name="Google Shape;19;p14"/>
              <p:cNvSpPr/>
              <p:nvPr/>
            </p:nvSpPr>
            <p:spPr>
              <a:xfrm>
                <a:off x="1020762" y="488950"/>
                <a:ext cx="161925" cy="147638"/>
              </a:xfrm>
              <a:custGeom>
                <a:rect b="b" l="l" r="r" t="t"/>
                <a:pathLst>
                  <a:path extrusionOk="0" h="31" w="34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418AD8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0" name="Google Shape;20;p14"/>
              <p:cNvCxnSpPr/>
              <p:nvPr/>
            </p:nvCxnSpPr>
            <p:spPr>
              <a:xfrm>
                <a:off x="-4763" y="9525"/>
                <a:ext cx="0" cy="0"/>
              </a:xfrm>
              <a:prstGeom prst="straightConnector1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418AD8"/>
                  </a:gs>
                </a:gsLst>
                <a:lin ang="5400000" scaled="0"/>
              </a:gradFill>
              <a:ln cap="flat" cmpd="sng" w="9525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sp>
            <p:nvSpPr>
              <p:cNvPr id="21" name="Google Shape;21;p14"/>
              <p:cNvSpPr/>
              <p:nvPr/>
            </p:nvSpPr>
            <p:spPr>
              <a:xfrm>
                <a:off x="9525" y="1801813"/>
                <a:ext cx="123825" cy="127000"/>
              </a:xfrm>
              <a:custGeom>
                <a:rect b="b" l="l" r="r" t="t"/>
                <a:pathLst>
                  <a:path extrusionOk="0" h="80" w="78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418AD8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2" name="Google Shape;22;p14"/>
              <p:cNvSpPr/>
              <p:nvPr/>
            </p:nvSpPr>
            <p:spPr>
              <a:xfrm>
                <a:off x="-9525" y="3549650"/>
                <a:ext cx="147638" cy="481013"/>
              </a:xfrm>
              <a:custGeom>
                <a:rect b="b" l="l" r="r" t="t"/>
                <a:pathLst>
                  <a:path extrusionOk="0" h="303" w="9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418AD8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3" name="Google Shape;23;p14"/>
              <p:cNvSpPr/>
              <p:nvPr/>
            </p:nvSpPr>
            <p:spPr>
              <a:xfrm>
                <a:off x="128587" y="1382713"/>
                <a:ext cx="142875" cy="476250"/>
              </a:xfrm>
              <a:custGeom>
                <a:rect b="b" l="l" r="r" t="t"/>
                <a:pathLst>
                  <a:path extrusionOk="0" h="300" w="9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418AD8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4" name="Google Shape;24;p14"/>
              <p:cNvSpPr/>
              <p:nvPr/>
            </p:nvSpPr>
            <p:spPr>
              <a:xfrm>
                <a:off x="204787" y="1849438"/>
                <a:ext cx="114300" cy="107950"/>
              </a:xfrm>
              <a:custGeom>
                <a:rect b="b" l="l" r="r" t="t"/>
                <a:pathLst>
                  <a:path extrusionOk="0" h="23" w="24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418AD8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14"/>
              <p:cNvSpPr/>
              <p:nvPr/>
            </p:nvSpPr>
            <p:spPr>
              <a:xfrm>
                <a:off x="133350" y="4662488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418AD8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" name="Google Shape;26;p14"/>
              <p:cNvSpPr/>
              <p:nvPr/>
            </p:nvSpPr>
            <p:spPr>
              <a:xfrm>
                <a:off x="223837" y="5041900"/>
                <a:ext cx="369888" cy="1801813"/>
              </a:xfrm>
              <a:custGeom>
                <a:rect b="b" l="l" r="r" t="t"/>
                <a:pathLst>
                  <a:path extrusionOk="0" h="1135" w="233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418AD8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7" name="Google Shape;27;p14"/>
              <p:cNvSpPr/>
              <p:nvPr/>
            </p:nvSpPr>
            <p:spPr>
              <a:xfrm>
                <a:off x="52387" y="4481513"/>
                <a:ext cx="190500" cy="190500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418AD8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" name="Google Shape;28;p14"/>
              <p:cNvSpPr/>
              <p:nvPr/>
            </p:nvSpPr>
            <p:spPr>
              <a:xfrm>
                <a:off x="-14288" y="5627688"/>
                <a:ext cx="85725" cy="1216025"/>
              </a:xfrm>
              <a:custGeom>
                <a:rect b="b" l="l" r="r" t="t"/>
                <a:pathLst>
                  <a:path extrusionOk="0" h="766" w="54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418AD8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9" name="Google Shape;29;p14"/>
              <p:cNvSpPr/>
              <p:nvPr/>
            </p:nvSpPr>
            <p:spPr>
              <a:xfrm>
                <a:off x="527050" y="4867275"/>
                <a:ext cx="190500" cy="188913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418AD8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" name="Google Shape;30;p14"/>
              <p:cNvSpPr/>
              <p:nvPr/>
            </p:nvSpPr>
            <p:spPr>
              <a:xfrm>
                <a:off x="309562" y="5422900"/>
                <a:ext cx="374650" cy="1425575"/>
              </a:xfrm>
              <a:custGeom>
                <a:rect b="b" l="l" r="r" t="t"/>
                <a:pathLst>
                  <a:path extrusionOk="0" h="898" w="236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418AD8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1" name="Google Shape;31;p14"/>
              <p:cNvSpPr/>
              <p:nvPr/>
            </p:nvSpPr>
            <p:spPr>
              <a:xfrm>
                <a:off x="569912" y="5945188"/>
                <a:ext cx="152400" cy="912813"/>
              </a:xfrm>
              <a:custGeom>
                <a:rect b="b" l="l" r="r" t="t"/>
                <a:pathLst>
                  <a:path extrusionOk="0" h="575" w="96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418AD8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2" name="Google Shape;32;p14"/>
              <p:cNvSpPr/>
              <p:nvPr/>
            </p:nvSpPr>
            <p:spPr>
              <a:xfrm>
                <a:off x="612775" y="5246688"/>
                <a:ext cx="190500" cy="190500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418AD8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" name="Google Shape;33;p14"/>
              <p:cNvSpPr/>
              <p:nvPr/>
            </p:nvSpPr>
            <p:spPr>
              <a:xfrm>
                <a:off x="612775" y="5764213"/>
                <a:ext cx="190500" cy="190500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418AD8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" name="Google Shape;34;p14"/>
              <p:cNvSpPr/>
              <p:nvPr/>
            </p:nvSpPr>
            <p:spPr>
              <a:xfrm>
                <a:off x="669925" y="6330950"/>
                <a:ext cx="417513" cy="517525"/>
              </a:xfrm>
              <a:custGeom>
                <a:rect b="b" l="l" r="r" t="t"/>
                <a:pathLst>
                  <a:path extrusionOk="0" h="326" w="263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418AD8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5" name="Google Shape;35;p14"/>
              <p:cNvSpPr/>
              <p:nvPr/>
            </p:nvSpPr>
            <p:spPr>
              <a:xfrm>
                <a:off x="1049337" y="6221413"/>
                <a:ext cx="157163" cy="147638"/>
              </a:xfrm>
              <a:custGeom>
                <a:rect b="b" l="l" r="r" t="t"/>
                <a:pathLst>
                  <a:path extrusionOk="0" h="31" w="33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418AD8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6" name="Google Shape;36;p14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</p:grpSpPr>
          <p:sp>
            <p:nvSpPr>
              <p:cNvPr id="37" name="Google Shape;37;p14"/>
              <p:cNvSpPr/>
              <p:nvPr/>
            </p:nvSpPr>
            <p:spPr>
              <a:xfrm>
                <a:off x="11483975" y="0"/>
                <a:ext cx="417513" cy="512763"/>
              </a:xfrm>
              <a:custGeom>
                <a:rect b="b" l="l" r="r" t="t"/>
                <a:pathLst>
                  <a:path extrusionOk="0" h="323" w="26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>
                <a:gsLst>
                  <a:gs pos="0">
                    <a:srgbClr val="DBEFF9">
                      <a:alpha val="80000"/>
                    </a:srgbClr>
                  </a:gs>
                  <a:gs pos="100000">
                    <a:srgbClr val="418AD8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8" name="Google Shape;38;p14"/>
              <p:cNvSpPr/>
              <p:nvPr/>
            </p:nvSpPr>
            <p:spPr>
              <a:xfrm>
                <a:off x="11364912" y="474663"/>
                <a:ext cx="157163" cy="152400"/>
              </a:xfrm>
              <a:custGeom>
                <a:rect b="b" l="l" r="r" t="t"/>
                <a:pathLst>
                  <a:path extrusionOk="0" h="32" w="33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DBEFF9">
                      <a:alpha val="80000"/>
                    </a:srgbClr>
                  </a:gs>
                  <a:gs pos="100000">
                    <a:srgbClr val="418AD8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14"/>
              <p:cNvSpPr/>
              <p:nvPr/>
            </p:nvSpPr>
            <p:spPr>
              <a:xfrm>
                <a:off x="11631612" y="1539875"/>
                <a:ext cx="188913" cy="190500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DBEFF9">
                      <a:alpha val="80000"/>
                    </a:srgbClr>
                  </a:gs>
                  <a:gs pos="100000">
                    <a:srgbClr val="418AD8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" name="Google Shape;40;p14"/>
              <p:cNvSpPr/>
              <p:nvPr/>
            </p:nvSpPr>
            <p:spPr>
              <a:xfrm>
                <a:off x="11531600" y="5694363"/>
                <a:ext cx="298450" cy="1154113"/>
              </a:xfrm>
              <a:custGeom>
                <a:rect b="b" l="l" r="r" t="t"/>
                <a:pathLst>
                  <a:path extrusionOk="0" h="727" w="188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>
                <a:gsLst>
                  <a:gs pos="0">
                    <a:srgbClr val="DBEFF9">
                      <a:alpha val="80000"/>
                    </a:srgbClr>
                  </a:gs>
                  <a:gs pos="100000">
                    <a:srgbClr val="418AD8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1" name="Google Shape;41;p14"/>
              <p:cNvSpPr/>
              <p:nvPr/>
            </p:nvSpPr>
            <p:spPr>
              <a:xfrm>
                <a:off x="11772900" y="5551488"/>
                <a:ext cx="157163" cy="155575"/>
              </a:xfrm>
              <a:custGeom>
                <a:rect b="b" l="l" r="r" t="t"/>
                <a:pathLst>
                  <a:path extrusionOk="0" h="33" w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DBEFF9">
                      <a:alpha val="80000"/>
                    </a:srgbClr>
                  </a:gs>
                  <a:gs pos="100000">
                    <a:srgbClr val="418AD8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" name="Google Shape;42;p14"/>
              <p:cNvSpPr/>
              <p:nvPr/>
            </p:nvSpPr>
            <p:spPr>
              <a:xfrm>
                <a:off x="11710987" y="4763"/>
                <a:ext cx="304800" cy="1544638"/>
              </a:xfrm>
              <a:custGeom>
                <a:rect b="b" l="l" r="r" t="t"/>
                <a:pathLst>
                  <a:path extrusionOk="0" h="973" w="192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>
                <a:gsLst>
                  <a:gs pos="0">
                    <a:srgbClr val="DBEFF9">
                      <a:alpha val="80000"/>
                    </a:srgbClr>
                  </a:gs>
                  <a:gs pos="100000">
                    <a:srgbClr val="418AD8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3" name="Google Shape;43;p14"/>
              <p:cNvSpPr/>
              <p:nvPr/>
            </p:nvSpPr>
            <p:spPr>
              <a:xfrm>
                <a:off x="11636375" y="4867275"/>
                <a:ext cx="188913" cy="188913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DBEFF9">
                      <a:alpha val="80000"/>
                    </a:srgbClr>
                  </a:gs>
                  <a:gs pos="100000">
                    <a:srgbClr val="418AD8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" name="Google Shape;44;p14"/>
              <p:cNvSpPr/>
              <p:nvPr/>
            </p:nvSpPr>
            <p:spPr>
              <a:xfrm>
                <a:off x="11441112" y="5046663"/>
                <a:ext cx="307975" cy="1801813"/>
              </a:xfrm>
              <a:custGeom>
                <a:rect b="b" l="l" r="r" t="t"/>
                <a:pathLst>
                  <a:path extrusionOk="0" h="1135" w="194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>
                <a:gsLst>
                  <a:gs pos="0">
                    <a:srgbClr val="DBEFF9">
                      <a:alpha val="80000"/>
                    </a:srgbClr>
                  </a:gs>
                  <a:gs pos="100000">
                    <a:srgbClr val="418AD8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5" name="Google Shape;45;p14"/>
              <p:cNvSpPr/>
              <p:nvPr/>
            </p:nvSpPr>
            <p:spPr>
              <a:xfrm>
                <a:off x="11849100" y="6416675"/>
                <a:ext cx="190500" cy="188913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DBEFF9">
                      <a:alpha val="80000"/>
                    </a:srgbClr>
                  </a:gs>
                  <a:gs pos="100000">
                    <a:srgbClr val="418AD8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" name="Google Shape;46;p14"/>
              <p:cNvSpPr/>
              <p:nvPr/>
            </p:nvSpPr>
            <p:spPr>
              <a:xfrm>
                <a:off x="11939587" y="6596063"/>
                <a:ext cx="23813" cy="252413"/>
              </a:xfrm>
              <a:prstGeom prst="rect">
                <a:avLst/>
              </a:prstGeom>
              <a:gradFill>
                <a:gsLst>
                  <a:gs pos="0">
                    <a:srgbClr val="DBEFF9">
                      <a:alpha val="80000"/>
                    </a:srgbClr>
                  </a:gs>
                  <a:gs pos="100000">
                    <a:srgbClr val="418AD8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7" name="Google Shape;47;p14"/>
          <p:cNvSpPr txBox="1"/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b="0" i="0" sz="36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" name="Google Shape;48;p14"/>
          <p:cNvSpPr txBox="1"/>
          <p:nvPr>
            <p:ph idx="1" type="body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38735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371475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3556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3556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339725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-339725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-339725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-339725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49" name="Google Shape;49;p14"/>
          <p:cNvSpPr txBox="1"/>
          <p:nvPr>
            <p:ph idx="10" type="dt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50" name="Google Shape;50;p14"/>
          <p:cNvSpPr txBox="1"/>
          <p:nvPr>
            <p:ph idx="11" type="ftr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51" name="Google Shape;51;p14"/>
          <p:cNvSpPr txBox="1"/>
          <p:nvPr>
            <p:ph idx="12" type="sldNum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12.png"/><Relationship Id="rId5" Type="http://schemas.openxmlformats.org/officeDocument/2006/relationships/image" Target="../media/image22.png"/><Relationship Id="rId6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g"/><Relationship Id="rId4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21.png"/><Relationship Id="rId5" Type="http://schemas.openxmlformats.org/officeDocument/2006/relationships/image" Target="../media/image18.png"/><Relationship Id="rId6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"/>
          <p:cNvSpPr/>
          <p:nvPr/>
        </p:nvSpPr>
        <p:spPr>
          <a:xfrm>
            <a:off x="1787286" y="744897"/>
            <a:ext cx="10299614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g-BG" sz="4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ЦЕНТРАЛНАТА БИБЛИОТЕКА на БАН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g-BG" sz="4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В СОЦИАЛНИТЕ МРЕЖИ</a:t>
            </a:r>
            <a:endParaRPr b="0" i="0" sz="4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35" name="Google Shape;23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57393" y="2430965"/>
            <a:ext cx="5703850" cy="3802568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18000" fadeDir="5400000" kx="0" rotWithShape="0" algn="bl" stA="16000" stPos="0" sy="-100000" ky="0"/>
          </a:effectLst>
        </p:spPr>
      </p:pic>
    </p:spTree>
  </p:cSld>
  <p:clrMapOvr>
    <a:masterClrMapping/>
  </p:clrMapOvr>
  <mc:AlternateContent>
    <mc:Choice Requires="p14">
      <p:transition spd="slow" p14:dur="20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1" y="1143892"/>
            <a:ext cx="3687336" cy="354846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id="302" name="Google Shape;30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55571" y="1143892"/>
            <a:ext cx="5541238" cy="354846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sp>
        <p:nvSpPr>
          <p:cNvPr id="303" name="Google Shape;303;p10"/>
          <p:cNvSpPr/>
          <p:nvPr/>
        </p:nvSpPr>
        <p:spPr>
          <a:xfrm>
            <a:off x="3018989" y="86250"/>
            <a:ext cx="5594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5000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ПУБЛИКАЦИИ</a:t>
            </a:r>
            <a:endParaRPr sz="5000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4" name="Google Shape;304;p10"/>
          <p:cNvSpPr txBox="1"/>
          <p:nvPr/>
        </p:nvSpPr>
        <p:spPr>
          <a:xfrm>
            <a:off x="1059366" y="5061456"/>
            <a:ext cx="1004947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Създаването на постове става много лесно и удобно – точно с един бутон.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Направете </a:t>
            </a:r>
            <a:r>
              <a:rPr i="1" lang="bg-BG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#</a:t>
            </a:r>
            <a:r>
              <a:rPr lang="bg-BG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хаштаг!</a:t>
            </a:r>
            <a:endParaRPr sz="30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3902" y="285414"/>
            <a:ext cx="4340830" cy="3171494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id="310" name="Google Shape;31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24172" y="285414"/>
            <a:ext cx="4337116" cy="3129836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id="311" name="Google Shape;311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2496" y="3561683"/>
            <a:ext cx="4302236" cy="3073028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id="312" name="Google Shape;312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24172" y="3505662"/>
            <a:ext cx="4337116" cy="318507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8302" y="479090"/>
            <a:ext cx="7571678" cy="541585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id="318" name="Google Shape;318;p12"/>
          <p:cNvPicPr preferRelativeResize="0"/>
          <p:nvPr/>
        </p:nvPicPr>
        <p:blipFill rotWithShape="1">
          <a:blip r:embed="rId4">
            <a:alphaModFix/>
          </a:blip>
          <a:srcRect b="35513" l="3139" r="3755" t="25461"/>
          <a:stretch/>
        </p:blipFill>
        <p:spPr>
          <a:xfrm>
            <a:off x="3490331" y="4122691"/>
            <a:ext cx="5207620" cy="1701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3"/>
          <p:cNvSpPr/>
          <p:nvPr/>
        </p:nvSpPr>
        <p:spPr>
          <a:xfrm>
            <a:off x="726600" y="2504259"/>
            <a:ext cx="10738800" cy="18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5000">
                <a:solidFill>
                  <a:srgbClr val="FEFEFE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БЛАГОДАРИМ ВИ ЗА ВНИМАНИЕТО!</a:t>
            </a:r>
            <a:endParaRPr sz="5000">
              <a:solidFill>
                <a:srgbClr val="FEFEFE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"/>
          <p:cNvSpPr/>
          <p:nvPr/>
        </p:nvSpPr>
        <p:spPr>
          <a:xfrm>
            <a:off x="55" y="80575"/>
            <a:ext cx="12192000" cy="861900"/>
          </a:xfrm>
          <a:prstGeom prst="rect">
            <a:avLst/>
          </a:prstGeom>
          <a:noFill/>
          <a:ln>
            <a:noFill/>
          </a:ln>
          <a:effectLst>
            <a:reflection blurRad="0" dir="5400000" dist="180975" endA="0" endPos="25000" fadeDir="5400012" kx="0" rotWithShape="0" algn="bl" stPos="0" sy="-100000" ky="0"/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g-BG" sz="5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FACEBOOK</a:t>
            </a:r>
            <a:endParaRPr b="0" i="0" sz="5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41" name="Google Shape;24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6136" y="1091854"/>
            <a:ext cx="7290600" cy="38868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sp>
        <p:nvSpPr>
          <p:cNvPr id="242" name="Google Shape;242;p2"/>
          <p:cNvSpPr txBox="1"/>
          <p:nvPr/>
        </p:nvSpPr>
        <p:spPr>
          <a:xfrm>
            <a:off x="1204333" y="5529430"/>
            <a:ext cx="1011415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g-BG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Най-лесно и приятно е да създадеш страница! </a:t>
            </a:r>
            <a:br>
              <a:rPr b="0" i="0" lang="bg-BG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b="0" i="0" lang="bg-BG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Необходими са снимки, видео и информация.</a:t>
            </a:r>
            <a:endParaRPr b="0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58110" y="1637302"/>
            <a:ext cx="5084620" cy="270893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id="248" name="Google Shape;24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475" y="1611868"/>
            <a:ext cx="5124672" cy="2734366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sp>
        <p:nvSpPr>
          <p:cNvPr id="249" name="Google Shape;249;p3"/>
          <p:cNvSpPr txBox="1"/>
          <p:nvPr/>
        </p:nvSpPr>
        <p:spPr>
          <a:xfrm>
            <a:off x="3242200" y="117109"/>
            <a:ext cx="5831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g-BG" sz="5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ИНФОРМАЦИЯ</a:t>
            </a:r>
            <a:endParaRPr b="0" i="0" sz="5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0" name="Google Shape;250;p3"/>
          <p:cNvSpPr txBox="1"/>
          <p:nvPr/>
        </p:nvSpPr>
        <p:spPr>
          <a:xfrm>
            <a:off x="1563806" y="5004674"/>
            <a:ext cx="91887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g-BG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Чрез предоставената информация, помагаме на п</a:t>
            </a:r>
            <a:r>
              <a:rPr lang="bg-BG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о</a:t>
            </a:r>
            <a:r>
              <a:rPr b="0" i="0" lang="bg-BG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требителите да се свържат с нас в социалните мрежи по-лесно и по-удобно. </a:t>
            </a:r>
            <a:endParaRPr b="0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2015" y="1132832"/>
            <a:ext cx="7389546" cy="398993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25000" stPos="0" sy="-100000" ky="0"/>
          </a:effectLst>
        </p:spPr>
      </p:pic>
      <p:sp>
        <p:nvSpPr>
          <p:cNvPr id="256" name="Google Shape;256;p4"/>
          <p:cNvSpPr txBox="1"/>
          <p:nvPr/>
        </p:nvSpPr>
        <p:spPr>
          <a:xfrm>
            <a:off x="1629936" y="5257562"/>
            <a:ext cx="8753707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g-BG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Можем да създадем настройките на страницата </a:t>
            </a:r>
            <a:br>
              <a:rPr b="0" i="0" lang="bg-BG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b="0" i="0" lang="bg-BG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според нашите предпочитания. </a:t>
            </a:r>
            <a:br>
              <a:rPr b="0" i="0" lang="bg-BG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57" name="Google Shape;257;p4"/>
          <p:cNvSpPr txBox="1"/>
          <p:nvPr/>
        </p:nvSpPr>
        <p:spPr>
          <a:xfrm>
            <a:off x="2905629" y="74704"/>
            <a:ext cx="620231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g-BG" sz="54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НАСТРОЙКИ</a:t>
            </a:r>
            <a:endParaRPr b="0" i="0" sz="54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5"/>
          <p:cNvPicPr preferRelativeResize="0"/>
          <p:nvPr/>
        </p:nvPicPr>
        <p:blipFill rotWithShape="1">
          <a:blip r:embed="rId3">
            <a:alphaModFix/>
          </a:blip>
          <a:srcRect b="502" l="40343" r="15326" t="7305"/>
          <a:stretch/>
        </p:blipFill>
        <p:spPr>
          <a:xfrm>
            <a:off x="1481351" y="298798"/>
            <a:ext cx="4047306" cy="4502476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id="263" name="Google Shape;263;p5"/>
          <p:cNvPicPr preferRelativeResize="0"/>
          <p:nvPr/>
        </p:nvPicPr>
        <p:blipFill rotWithShape="1">
          <a:blip r:embed="rId4">
            <a:alphaModFix/>
          </a:blip>
          <a:srcRect b="36734" l="37866" r="31951" t="12427"/>
          <a:stretch/>
        </p:blipFill>
        <p:spPr>
          <a:xfrm>
            <a:off x="6385931" y="629606"/>
            <a:ext cx="4635188" cy="4171668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sp>
        <p:nvSpPr>
          <p:cNvPr id="264" name="Google Shape;264;p5"/>
          <p:cNvSpPr txBox="1"/>
          <p:nvPr/>
        </p:nvSpPr>
        <p:spPr>
          <a:xfrm>
            <a:off x="1251283" y="5038797"/>
            <a:ext cx="450744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g-BG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Трябва да добавим и работно време, защото е хубаво да го има.</a:t>
            </a:r>
            <a:endParaRPr b="0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5" name="Google Shape;265;p5"/>
          <p:cNvSpPr txBox="1"/>
          <p:nvPr/>
        </p:nvSpPr>
        <p:spPr>
          <a:xfrm>
            <a:off x="6739050" y="5038797"/>
            <a:ext cx="4282069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g-BG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Получаваме QR код </a:t>
            </a:r>
            <a:br>
              <a:rPr b="0" i="0" lang="bg-BG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b="0" i="0" lang="bg-BG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след като създадем нашата страница</a:t>
            </a:r>
            <a:endParaRPr b="0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6"/>
          <p:cNvPicPr preferRelativeResize="0"/>
          <p:nvPr/>
        </p:nvPicPr>
        <p:blipFill rotWithShape="1">
          <a:blip r:embed="rId3">
            <a:alphaModFix/>
          </a:blip>
          <a:srcRect b="18220" l="30914" r="7621" t="10123"/>
          <a:stretch/>
        </p:blipFill>
        <p:spPr>
          <a:xfrm>
            <a:off x="3085578" y="927906"/>
            <a:ext cx="5860420" cy="362788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sp>
        <p:nvSpPr>
          <p:cNvPr id="271" name="Google Shape;271;p6"/>
          <p:cNvSpPr txBox="1"/>
          <p:nvPr/>
        </p:nvSpPr>
        <p:spPr>
          <a:xfrm>
            <a:off x="83562" y="4555803"/>
            <a:ext cx="12192000" cy="3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g-BG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Ролите за управление на страницата са от съществено значение:</a:t>
            </a:r>
            <a:br>
              <a:rPr lang="bg-BG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b="0" i="0" lang="bg-BG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- Администратор		- Рекламодател</a:t>
            </a:r>
            <a:endParaRPr b="0" i="0" sz="30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g-BG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 		     			- Редактор           	   	</a:t>
            </a:r>
            <a:r>
              <a:rPr lang="bg-BG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b="0" i="0" lang="bg-BG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- Анализатор</a:t>
            </a:r>
            <a:br>
              <a:rPr b="0" i="0" lang="bg-BG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b="0" i="0" lang="bg-BG" sz="3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  		     			- Модератор</a:t>
            </a:r>
            <a:br>
              <a:rPr b="0" i="0" lang="bg-BG" sz="3800" u="none" cap="none" strike="noStrike">
                <a:solidFill>
                  <a:schemeClr val="lt1"/>
                </a:solidFill>
                <a:latin typeface="Tinos"/>
                <a:ea typeface="Tinos"/>
                <a:cs typeface="Tinos"/>
                <a:sym typeface="Tinos"/>
              </a:rPr>
            </a:br>
            <a:endParaRPr sz="3800">
              <a:solidFill>
                <a:schemeClr val="lt1"/>
              </a:solidFill>
              <a:latin typeface="Tinos"/>
              <a:ea typeface="Tinos"/>
              <a:cs typeface="Tinos"/>
              <a:sym typeface="Tino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bg-BG" sz="2600">
                <a:solidFill>
                  <a:schemeClr val="lt1"/>
                </a:solidFill>
                <a:latin typeface="Tinos"/>
                <a:ea typeface="Tinos"/>
                <a:cs typeface="Tinos"/>
                <a:sym typeface="Tinos"/>
              </a:rPr>
            </a:br>
            <a:endParaRPr sz="2600">
              <a:solidFill>
                <a:schemeClr val="lt1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272" name="Google Shape;272;p6"/>
          <p:cNvSpPr txBox="1"/>
          <p:nvPr/>
        </p:nvSpPr>
        <p:spPr>
          <a:xfrm>
            <a:off x="3789946" y="66132"/>
            <a:ext cx="4451685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5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РОЛИ</a:t>
            </a:r>
            <a:endParaRPr sz="50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7"/>
          <p:cNvSpPr txBox="1"/>
          <p:nvPr/>
        </p:nvSpPr>
        <p:spPr>
          <a:xfrm>
            <a:off x="-39387" y="0"/>
            <a:ext cx="12191999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g-BG" sz="5000" u="none" cap="none" strike="noStrik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ПУБЛИКАЦИИ</a:t>
            </a:r>
            <a:endParaRPr b="0" i="0" sz="5000" u="none" cap="none" strike="noStrik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78" name="Google Shape;27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7959" y="1061757"/>
            <a:ext cx="4837998" cy="258506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id="279" name="Google Shape;27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17046" y="4111383"/>
            <a:ext cx="4800784" cy="255411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id="280" name="Google Shape;280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7894" y="1061757"/>
            <a:ext cx="4699228" cy="2643754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id="281" name="Google Shape;281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4032" y="4111383"/>
            <a:ext cx="4753090" cy="2534534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8"/>
          <p:cNvSpPr/>
          <p:nvPr/>
        </p:nvSpPr>
        <p:spPr>
          <a:xfrm>
            <a:off x="3806758" y="335575"/>
            <a:ext cx="4578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5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INSTAGRAM</a:t>
            </a:r>
            <a:endParaRPr sz="50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7" name="Google Shape;287;p8"/>
          <p:cNvSpPr txBox="1"/>
          <p:nvPr/>
        </p:nvSpPr>
        <p:spPr>
          <a:xfrm>
            <a:off x="5497552" y="2126651"/>
            <a:ext cx="6694448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Създаването на профил в Instagram </a:t>
            </a:r>
            <a:br>
              <a:rPr lang="bg-BG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bg-BG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също не отнема много време.</a:t>
            </a:r>
            <a:br>
              <a:rPr lang="bg-BG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bg-BG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Всичко, което трябва да направим е да се регистрираме с актуален имейл или телефонен номер, да създадем парола.</a:t>
            </a:r>
            <a:endParaRPr sz="30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88" name="Google Shape;28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304" y="1885752"/>
            <a:ext cx="5115900" cy="33441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12" kx="0" rotWithShape="0" algn="bl" stA="38000" stPos="0" sy="-100000" ky="0"/>
          </a:effectLst>
        </p:spPr>
      </p:pic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7716" y="1538868"/>
            <a:ext cx="4684509" cy="337882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id="294" name="Google Shape;29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00229" y="1538868"/>
            <a:ext cx="4618468" cy="337882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sp>
        <p:nvSpPr>
          <p:cNvPr id="295" name="Google Shape;295;p9"/>
          <p:cNvSpPr txBox="1"/>
          <p:nvPr/>
        </p:nvSpPr>
        <p:spPr>
          <a:xfrm>
            <a:off x="3514487" y="320327"/>
            <a:ext cx="5163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5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НАСТРОЙКИ</a:t>
            </a:r>
            <a:endParaRPr sz="50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6" name="Google Shape;296;p9"/>
          <p:cNvSpPr txBox="1"/>
          <p:nvPr/>
        </p:nvSpPr>
        <p:spPr>
          <a:xfrm>
            <a:off x="2012795" y="5564458"/>
            <a:ext cx="843032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Надстройваме профила, според предпочитанията ни!</a:t>
            </a:r>
            <a:endParaRPr sz="30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ircuit">
  <a:themeElements>
    <a:clrScheme name="Blu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2022-01-26T10:52:09Z</dcterms:created>
  <dc:creator>User</dc:creator>
</cp:coreProperties>
</file>