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0" d="100"/>
          <a:sy n="70" d="100"/>
        </p:scale>
        <p:origin x="1194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5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6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1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3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8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1703C-52D8-4813-80E3-F5177D855A0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9B033-88CE-4A5F-BD32-7A31561B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1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8484" y="231227"/>
            <a:ext cx="8959515" cy="1629103"/>
          </a:xfrm>
        </p:spPr>
        <p:txBody>
          <a:bodyPr>
            <a:normAutofit/>
          </a:bodyPr>
          <a:lstStyle/>
          <a:p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Събития с участие на експерти от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Централна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37874"/>
            <a:ext cx="9144000" cy="1620252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Защо го правим?</a:t>
            </a:r>
          </a:p>
          <a:p>
            <a:pPr marL="457200" indent="-457200" algn="just">
              <a:buAutoNum type="arabicPeriod"/>
            </a:pP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 правим?</a:t>
            </a:r>
          </a:p>
          <a:p>
            <a:pPr algn="just"/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 от това, което правим! 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001"/>
          </a:xfrm>
        </p:spPr>
        <p:txBody>
          <a:bodyPr>
            <a:normAutofit/>
          </a:bodyPr>
          <a:lstStyle/>
          <a:p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ноември - Ден на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народните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будители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1" y="866275"/>
            <a:ext cx="3194636" cy="4788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93" y="866274"/>
            <a:ext cx="3322971" cy="4555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01" y="2073275"/>
            <a:ext cx="3347035" cy="4632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47" y="2073275"/>
            <a:ext cx="3434138" cy="463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февруари 2022 година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73944" y="1825625"/>
            <a:ext cx="4244111" cy="38328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>
              <a:buNone/>
            </a:pPr>
            <a:endParaRPr lang="bg-BG" dirty="0" smtClean="0"/>
          </a:p>
          <a:p>
            <a:pPr marL="0" indent="0" algn="just">
              <a:buNone/>
            </a:pPr>
            <a:endParaRPr lang="bg-BG" dirty="0"/>
          </a:p>
          <a:p>
            <a:pPr marL="0" indent="0" algn="ctr">
              <a:buNone/>
            </a:pP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ВНИМАНИЕТО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bg-BG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Веска Топалова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topalova_v@abv.bg</a:t>
            </a:r>
            <a:endParaRPr lang="bg-BG" sz="20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bg-BG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Емилия Волева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evoleva@abv.bg</a:t>
            </a:r>
            <a:endParaRPr lang="bg-BG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5" y="786063"/>
            <a:ext cx="3593431" cy="4836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70" y="1460013"/>
            <a:ext cx="3392007" cy="4652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84884" y="80211"/>
            <a:ext cx="4274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14 април </a:t>
            </a:r>
            <a:r>
              <a:rPr lang="bg-BG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bg-BG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Денят на Раковски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6" y="673768"/>
            <a:ext cx="3232484" cy="4652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35" y="1211178"/>
            <a:ext cx="3430024" cy="49010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1511" y="3234652"/>
            <a:ext cx="4928978" cy="3580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https://www.youtube.com/watch?v=RmwtrK8_f4U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11" y="805171"/>
            <a:ext cx="3670782" cy="5157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74" y="1390201"/>
            <a:ext cx="3521242" cy="4836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2212"/>
            <a:ext cx="3665621" cy="5088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89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1043"/>
          </a:xfrm>
        </p:spPr>
        <p:txBody>
          <a:bodyPr>
            <a:noAutofit/>
          </a:bodyPr>
          <a:lstStyle/>
          <a:p>
            <a:pPr algn="ctr"/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май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светите братя Кирил и Методий,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българската азбука, просвета и култура и на славянската книжовност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" y="978568"/>
            <a:ext cx="3978443" cy="5390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13" y="978568"/>
            <a:ext cx="3686825" cy="53901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93" y="898358"/>
            <a:ext cx="3793959" cy="47805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5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0" y="858251"/>
            <a:ext cx="3855267" cy="5566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05" y="997222"/>
            <a:ext cx="3625516" cy="5045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pic>
        <p:nvPicPr>
          <p:cNvPr id="4098" name="Picture 2" descr="Може да бъде изображение с един или повече хора и на закри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474" y="997222"/>
            <a:ext cx="4037673" cy="50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1053" y="111931"/>
            <a:ext cx="9256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</a:t>
            </a:r>
            <a:r>
              <a:rPr lang="bg-BG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21</a:t>
            </a:r>
            <a:r>
              <a:rPr lang="bg-BG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bg-BG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22 </a:t>
            </a:r>
            <a:r>
              <a:rPr lang="bg-BG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септември 2021 година - Европейски дни на наследството 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0" y="1874229"/>
            <a:ext cx="2783790" cy="4146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pic>
        <p:nvPicPr>
          <p:cNvPr id="3074" name="Picture 2" descr="Може да бъде изображение с един или повече хора, изправени хора и на закри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35" y="843799"/>
            <a:ext cx="4479313" cy="29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оже да бъде изображение с един или повече хора и на закри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05" y="3947276"/>
            <a:ext cx="4238086" cy="28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0125" y="1031375"/>
            <a:ext cx="5281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Данте Алигиери – 700 години божествена поезия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66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147"/>
            <a:ext cx="10515600" cy="417095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</a:t>
            </a:r>
            <a:r>
              <a:rPr lang="bg-BG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21 – 22 </a:t>
            </a:r>
            <a:r>
              <a:rPr lang="bg-BG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септември 2021 година - Европейски дни на наследството 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43" y="617971"/>
            <a:ext cx="4142036" cy="6177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9" y="941695"/>
            <a:ext cx="2799307" cy="4069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04" y="2986480"/>
            <a:ext cx="2537616" cy="3663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8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4589"/>
            <a:ext cx="10515600" cy="352927"/>
          </a:xfrm>
        </p:spPr>
        <p:txBody>
          <a:bodyPr>
            <a:normAutofit fontScale="90000"/>
          </a:bodyPr>
          <a:lstStyle/>
          <a:p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g-BG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октомври 2021 година</a:t>
            </a:r>
            <a:r>
              <a:rPr lang="en-US" b="1" dirty="0" smtClean="0"/>
              <a:t> 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Празник на БАН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" y="657727"/>
            <a:ext cx="3375158" cy="52537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96" y="978567"/>
            <a:ext cx="3617494" cy="517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37" y="617620"/>
            <a:ext cx="3769895" cy="5334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401"/>
          </a:xfrm>
        </p:spPr>
        <p:txBody>
          <a:bodyPr>
            <a:normAutofit/>
          </a:bodyPr>
          <a:lstStyle/>
          <a:p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декември - Рим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/>
          <a:stretch/>
        </p:blipFill>
        <p:spPr bwMode="auto">
          <a:xfrm>
            <a:off x="6205918" y="1828799"/>
            <a:ext cx="5683187" cy="411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Може да бъде изображение с 2 душ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9" b="-17549"/>
          <a:stretch/>
        </p:blipFill>
        <p:spPr bwMode="auto">
          <a:xfrm>
            <a:off x="163662" y="997444"/>
            <a:ext cx="5716143" cy="370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6" y="4478763"/>
            <a:ext cx="3216986" cy="211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3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121</Words>
  <Application>Microsoft Office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Събития с участие на експерти от Централна  библиотека на БАН</vt:lpstr>
      <vt:lpstr>PowerPoint Presentation</vt:lpstr>
      <vt:lpstr>PowerPoint Presentation</vt:lpstr>
      <vt:lpstr>24 май  – Ден на светите братя Кирил и Методий,  на българската азбука, просвета и култура и на славянската книжовност</vt:lpstr>
      <vt:lpstr>PowerPoint Presentation</vt:lpstr>
      <vt:lpstr>PowerPoint Presentation</vt:lpstr>
      <vt:lpstr>             21 – 22 септември 2021 година - Европейски дни на наследството </vt:lpstr>
      <vt:lpstr>                                                     12 октомври 2021 година – Празник на БАН</vt:lpstr>
      <vt:lpstr>                                                                11 декември - Рим</vt:lpstr>
      <vt:lpstr>                                       1 ноември - Ден на народните будители</vt:lpstr>
      <vt:lpstr>Годишна среща на библиотекарите от Академичната библиотечна мрежа на БАН,  15 февруари 2022 година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Silviq</dc:creator>
  <cp:lastModifiedBy>User</cp:lastModifiedBy>
  <cp:revision>64</cp:revision>
  <dcterms:created xsi:type="dcterms:W3CDTF">2022-02-01T08:31:30Z</dcterms:created>
  <dcterms:modified xsi:type="dcterms:W3CDTF">2022-02-07T13:58:42Z</dcterms:modified>
</cp:coreProperties>
</file>